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4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F49831-39DC-8545-A612-7BE3C9E34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24F7EFE-7679-1E44-9D3F-5544807D9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019D49-0E03-B647-9B51-183778007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35BD99-ADDE-7D44-AF7C-8468B61DC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DE1B26-D043-D749-8D3A-08D7062F9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23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2346D4-B101-1044-9F8C-C4B0076DA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AE436EC-AF8A-8A48-9746-2024E5F37D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E5578C-AF51-824A-ADD1-B974BCAC7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B8E4C5-5EBA-814A-AF16-237250602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884583-6234-FA42-A019-7CAC1BA3C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75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F4AFF85-D05E-DB49-9615-FF3FBB04C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DFE11B-A853-F04B-BC15-73931ACBC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C9FBC9-0DD0-9147-8034-214699630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84D0BB-61C1-6E4C-9BAF-A642FA39A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5FFE2F-D83F-7643-B7F2-D23BEC514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758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E1DF9E-38A5-FD4B-97B6-07C761C13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311B51-4DAA-464E-A765-3BBE4489F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16847A-2079-884A-81FB-FE9982896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803518-C3AC-D14A-B79B-4E0FD0FDF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44B111-19C9-9C41-A6BF-67E29EBD5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2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9782B1-7F63-8D40-8642-15F7CEE9B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904CF0D-7646-FA4E-8B13-EA4787797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0F37CA-739F-8A4E-92D1-BCFC5EC8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25067C-EC88-9347-9C63-5A9BFB5F6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00AC6B-FC84-0F4C-92EE-C0EB49A2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238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0D6ABA-20DF-E94C-9876-D2D7BCC5A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E02A7E-F186-0642-A8B1-F66D734B0B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85374EF-F02D-E743-9090-B4411CCA1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C5FA2E-9F73-194E-8FC4-C800CFC2E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17CB01-D931-324E-B012-36492DB0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C2E4C7-8E5F-2243-96DF-503F9C3BC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36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E2B6EE-D1BF-D948-8963-4AB78FC4B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66D1ED-2BD8-604C-AF6E-25D033C8C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DBE48F7-9DA4-AB45-9919-F03F15BA3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0EC9CA6-946A-8F4A-8334-970F6E3CF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A810030-9D3C-724A-84DB-DD184327C4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D2530CB-666B-A14A-AF4D-B411384A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CFF90A-B58A-DC47-AE2D-2305BFCBB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F7E0CF4-4100-094C-A9F1-77CB89146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42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B77644-A64A-4C49-B109-58924B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1A1D0E-1531-3D4A-8E51-1780AC55C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44A8FCB-ABBE-0445-AA2B-07A0703B5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9A53CF1-5802-6746-8BF1-98DE082DE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951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5434966-825D-2746-992A-D3BFCAC04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9B4AD36-370E-3245-A667-EC389E25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080AFE0-597E-B74D-9687-EFD7AA650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002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661F74-6396-5F43-A94F-F1ABB44C5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240352-E87D-904E-9A3B-87E8E30D6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053F772-F694-6B46-BE63-FF4A1941F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33DA80-C931-CE45-9C7B-D546DAD00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B61C4E3-CC67-C34F-86BD-AA7B56F04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F68E5B-9271-264D-96F3-C1E43382A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30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C2060B-7E08-9241-BC68-6D825417E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9CD7E0F-4C5C-D04B-A6D7-7E1612C98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62FE009-322A-E94A-9D57-E7ECAD8B3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2AE4EE-1ECD-994A-B46F-25096EAC8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D07FFA-458D-164B-8FDE-A1099E58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608F209-EDE6-314D-9232-D8D963988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6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AD5C7DA-860D-8347-905F-AE35C78B8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FAC302-7039-F447-8F61-7A5EA3E02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927D0E-63C7-FB47-804D-8F85F2A78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5CB29-102E-DC45-A080-722C5D8F80CF}" type="datetimeFigureOut">
              <a:rPr kumimoji="1" lang="ja-JP" altLang="en-US" smtClean="0"/>
              <a:t>2020/8/11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2744A-BC1D-1045-AFC4-C830FF66FD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4CDD0F-67A4-5145-B3FA-B90D7C960C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7E050-DECA-6E4B-AF0B-E866129C5B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88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F664D7-7A82-CC4E-93E8-C5179C24B8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/>
              <a:t>sample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923993-B4C6-4140-B9C1-7135522E7B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792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sample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</dc:title>
  <dc:creator>鈴木 拓樹</dc:creator>
  <cp:lastModifiedBy>鈴木 拓樹</cp:lastModifiedBy>
  <cp:revision>1</cp:revision>
  <dcterms:created xsi:type="dcterms:W3CDTF">2020-08-11T08:52:24Z</dcterms:created>
  <dcterms:modified xsi:type="dcterms:W3CDTF">2020-08-11T08:52:45Z</dcterms:modified>
</cp:coreProperties>
</file>